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65" r:id="rId5"/>
    <p:sldId id="257" r:id="rId6"/>
    <p:sldId id="259" r:id="rId7"/>
    <p:sldId id="267" r:id="rId8"/>
    <p:sldId id="266" r:id="rId9"/>
    <p:sldId id="260" r:id="rId10"/>
    <p:sldId id="268" r:id="rId11"/>
    <p:sldId id="261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5BD"/>
    <a:srgbClr val="00A3E0"/>
    <a:srgbClr val="04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096574-5C81-304F-A794-91FC010767A6}" v="30" dt="2025-03-04T14:15:11.4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80095" autoAdjust="0"/>
  </p:normalViewPr>
  <p:slideViewPr>
    <p:cSldViewPr snapToGrid="0">
      <p:cViewPr>
        <p:scale>
          <a:sx n="128" d="100"/>
          <a:sy n="128" d="100"/>
        </p:scale>
        <p:origin x="51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Durrans" userId="ecd84432-729e-47b3-bd07-2d4bf4fd177d" providerId="ADAL" clId="{71C9A2A6-E4C4-42D1-AEB0-EFDE0E899E91}"/>
    <pc:docChg chg="undo custSel addSld delSld modSld sldOrd">
      <pc:chgData name="Laura Durrans" userId="ecd84432-729e-47b3-bd07-2d4bf4fd177d" providerId="ADAL" clId="{71C9A2A6-E4C4-42D1-AEB0-EFDE0E899E91}" dt="2025-02-07T17:46:09.409" v="4462" actId="6549"/>
      <pc:docMkLst>
        <pc:docMk/>
      </pc:docMkLst>
      <pc:sldChg chg="modSp mod modNotesTx">
        <pc:chgData name="Laura Durrans" userId="ecd84432-729e-47b3-bd07-2d4bf4fd177d" providerId="ADAL" clId="{71C9A2A6-E4C4-42D1-AEB0-EFDE0E899E91}" dt="2025-02-07T17:18:23.230" v="2758" actId="20577"/>
        <pc:sldMkLst>
          <pc:docMk/>
          <pc:sldMk cId="68013617" sldId="257"/>
        </pc:sldMkLst>
        <pc:spChg chg="mod">
          <ac:chgData name="Laura Durrans" userId="ecd84432-729e-47b3-bd07-2d4bf4fd177d" providerId="ADAL" clId="{71C9A2A6-E4C4-42D1-AEB0-EFDE0E899E91}" dt="2025-02-07T17:17:41.372" v="2666" actId="1076"/>
          <ac:spMkLst>
            <pc:docMk/>
            <pc:sldMk cId="68013617" sldId="257"/>
            <ac:spMk id="3" creationId="{A1D8A401-2315-5729-311A-13567B31F7D6}"/>
          </ac:spMkLst>
        </pc:spChg>
      </pc:sldChg>
      <pc:sldChg chg="modSp del mod">
        <pc:chgData name="Laura Durrans" userId="ecd84432-729e-47b3-bd07-2d4bf4fd177d" providerId="ADAL" clId="{71C9A2A6-E4C4-42D1-AEB0-EFDE0E899E91}" dt="2025-02-07T17:03:57.018" v="1305" actId="47"/>
        <pc:sldMkLst>
          <pc:docMk/>
          <pc:sldMk cId="546974788" sldId="258"/>
        </pc:sldMkLst>
        <pc:spChg chg="mod">
          <ac:chgData name="Laura Durrans" userId="ecd84432-729e-47b3-bd07-2d4bf4fd177d" providerId="ADAL" clId="{71C9A2A6-E4C4-42D1-AEB0-EFDE0E899E91}" dt="2025-02-07T15:40:38.972" v="41" actId="1076"/>
          <ac:spMkLst>
            <pc:docMk/>
            <pc:sldMk cId="546974788" sldId="258"/>
            <ac:spMk id="3" creationId="{A1D8A401-2315-5729-311A-13567B31F7D6}"/>
          </ac:spMkLst>
        </pc:spChg>
        <pc:spChg chg="mod">
          <ac:chgData name="Laura Durrans" userId="ecd84432-729e-47b3-bd07-2d4bf4fd177d" providerId="ADAL" clId="{71C9A2A6-E4C4-42D1-AEB0-EFDE0E899E91}" dt="2025-02-07T16:50:09.766" v="781" actId="14100"/>
          <ac:spMkLst>
            <pc:docMk/>
            <pc:sldMk cId="546974788" sldId="258"/>
            <ac:spMk id="4" creationId="{D2025F2D-6D34-08EE-A588-40ED3B729020}"/>
          </ac:spMkLst>
        </pc:spChg>
      </pc:sldChg>
      <pc:sldChg chg="modSp mod modAnim modNotesTx">
        <pc:chgData name="Laura Durrans" userId="ecd84432-729e-47b3-bd07-2d4bf4fd177d" providerId="ADAL" clId="{71C9A2A6-E4C4-42D1-AEB0-EFDE0E899E91}" dt="2025-02-07T17:33:31.030" v="4144" actId="20577"/>
        <pc:sldMkLst>
          <pc:docMk/>
          <pc:sldMk cId="1618880621" sldId="259"/>
        </pc:sldMkLst>
        <pc:spChg chg="mod">
          <ac:chgData name="Laura Durrans" userId="ecd84432-729e-47b3-bd07-2d4bf4fd177d" providerId="ADAL" clId="{71C9A2A6-E4C4-42D1-AEB0-EFDE0E899E91}" dt="2025-02-07T17:32:21.887" v="3962" actId="1076"/>
          <ac:spMkLst>
            <pc:docMk/>
            <pc:sldMk cId="1618880621" sldId="259"/>
            <ac:spMk id="3" creationId="{A1D8A401-2315-5729-311A-13567B31F7D6}"/>
          </ac:spMkLst>
        </pc:spChg>
      </pc:sldChg>
      <pc:sldChg chg="modSp mod modNotesTx">
        <pc:chgData name="Laura Durrans" userId="ecd84432-729e-47b3-bd07-2d4bf4fd177d" providerId="ADAL" clId="{71C9A2A6-E4C4-42D1-AEB0-EFDE0E899E91}" dt="2025-02-07T17:30:03.910" v="3809" actId="20577"/>
        <pc:sldMkLst>
          <pc:docMk/>
          <pc:sldMk cId="1247106430" sldId="260"/>
        </pc:sldMkLst>
        <pc:spChg chg="mod">
          <ac:chgData name="Laura Durrans" userId="ecd84432-729e-47b3-bd07-2d4bf4fd177d" providerId="ADAL" clId="{71C9A2A6-E4C4-42D1-AEB0-EFDE0E899E91}" dt="2025-02-07T17:23:20.882" v="3001" actId="1076"/>
          <ac:spMkLst>
            <pc:docMk/>
            <pc:sldMk cId="1247106430" sldId="260"/>
            <ac:spMk id="3" creationId="{A1D8A401-2315-5729-311A-13567B31F7D6}"/>
          </ac:spMkLst>
        </pc:spChg>
      </pc:sldChg>
      <pc:sldChg chg="modSp modAnim modNotesTx">
        <pc:chgData name="Laura Durrans" userId="ecd84432-729e-47b3-bd07-2d4bf4fd177d" providerId="ADAL" clId="{71C9A2A6-E4C4-42D1-AEB0-EFDE0E899E91}" dt="2025-02-07T17:36:48.946" v="4453" actId="20577"/>
        <pc:sldMkLst>
          <pc:docMk/>
          <pc:sldMk cId="3289421130" sldId="261"/>
        </pc:sldMkLst>
        <pc:spChg chg="mod">
          <ac:chgData name="Laura Durrans" userId="ecd84432-729e-47b3-bd07-2d4bf4fd177d" providerId="ADAL" clId="{71C9A2A6-E4C4-42D1-AEB0-EFDE0E899E91}" dt="2025-02-07T17:15:49.036" v="2505" actId="20577"/>
          <ac:spMkLst>
            <pc:docMk/>
            <pc:sldMk cId="3289421130" sldId="261"/>
            <ac:spMk id="3" creationId="{A1D8A401-2315-5729-311A-13567B31F7D6}"/>
          </ac:spMkLst>
        </pc:spChg>
      </pc:sldChg>
      <pc:sldChg chg="delSp del mod">
        <pc:chgData name="Laura Durrans" userId="ecd84432-729e-47b3-bd07-2d4bf4fd177d" providerId="ADAL" clId="{71C9A2A6-E4C4-42D1-AEB0-EFDE0E899E91}" dt="2025-02-07T17:16:51.007" v="2660" actId="47"/>
        <pc:sldMkLst>
          <pc:docMk/>
          <pc:sldMk cId="1005805892" sldId="262"/>
        </pc:sldMkLst>
        <pc:spChg chg="del">
          <ac:chgData name="Laura Durrans" userId="ecd84432-729e-47b3-bd07-2d4bf4fd177d" providerId="ADAL" clId="{71C9A2A6-E4C4-42D1-AEB0-EFDE0E899E91}" dt="2025-02-07T16:06:59.034" v="103" actId="478"/>
          <ac:spMkLst>
            <pc:docMk/>
            <pc:sldMk cId="1005805892" sldId="262"/>
            <ac:spMk id="3" creationId="{A1D8A401-2315-5729-311A-13567B31F7D6}"/>
          </ac:spMkLst>
        </pc:spChg>
      </pc:sldChg>
      <pc:sldChg chg="modSp del mod">
        <pc:chgData name="Laura Durrans" userId="ecd84432-729e-47b3-bd07-2d4bf4fd177d" providerId="ADAL" clId="{71C9A2A6-E4C4-42D1-AEB0-EFDE0E899E91}" dt="2025-02-07T17:03:37.266" v="1303" actId="47"/>
        <pc:sldMkLst>
          <pc:docMk/>
          <pc:sldMk cId="1482856391" sldId="263"/>
        </pc:sldMkLst>
        <pc:graphicFrameChg chg="modGraphic">
          <ac:chgData name="Laura Durrans" userId="ecd84432-729e-47b3-bd07-2d4bf4fd177d" providerId="ADAL" clId="{71C9A2A6-E4C4-42D1-AEB0-EFDE0E899E91}" dt="2025-02-07T17:03:17.529" v="1302" actId="20577"/>
          <ac:graphicFrameMkLst>
            <pc:docMk/>
            <pc:sldMk cId="1482856391" sldId="263"/>
            <ac:graphicFrameMk id="4" creationId="{36B60A08-5284-6E7B-0345-2F1D6FB01803}"/>
          </ac:graphicFrameMkLst>
        </pc:graphicFrameChg>
      </pc:sldChg>
      <pc:sldChg chg="modSp mod">
        <pc:chgData name="Laura Durrans" userId="ecd84432-729e-47b3-bd07-2d4bf4fd177d" providerId="ADAL" clId="{71C9A2A6-E4C4-42D1-AEB0-EFDE0E899E91}" dt="2025-02-07T15:39:02.472" v="18" actId="6549"/>
        <pc:sldMkLst>
          <pc:docMk/>
          <pc:sldMk cId="1697193534" sldId="265"/>
        </pc:sldMkLst>
        <pc:spChg chg="mod">
          <ac:chgData name="Laura Durrans" userId="ecd84432-729e-47b3-bd07-2d4bf4fd177d" providerId="ADAL" clId="{71C9A2A6-E4C4-42D1-AEB0-EFDE0E899E91}" dt="2025-02-07T15:38:49.676" v="1" actId="20577"/>
          <ac:spMkLst>
            <pc:docMk/>
            <pc:sldMk cId="1697193534" sldId="265"/>
            <ac:spMk id="2" creationId="{F459106C-03A6-5C68-DA59-ADCC4679AC96}"/>
          </ac:spMkLst>
        </pc:spChg>
        <pc:spChg chg="mod">
          <ac:chgData name="Laura Durrans" userId="ecd84432-729e-47b3-bd07-2d4bf4fd177d" providerId="ADAL" clId="{71C9A2A6-E4C4-42D1-AEB0-EFDE0E899E91}" dt="2025-02-07T15:39:02.472" v="18" actId="6549"/>
          <ac:spMkLst>
            <pc:docMk/>
            <pc:sldMk cId="1697193534" sldId="265"/>
            <ac:spMk id="3" creationId="{3F558A37-AA0E-559F-EAA0-EAC8A0B52551}"/>
          </ac:spMkLst>
        </pc:spChg>
      </pc:sldChg>
      <pc:sldChg chg="addSp delSp modSp add mod modAnim modNotesTx">
        <pc:chgData name="Laura Durrans" userId="ecd84432-729e-47b3-bd07-2d4bf4fd177d" providerId="ADAL" clId="{71C9A2A6-E4C4-42D1-AEB0-EFDE0E899E91}" dt="2025-02-07T17:46:09.409" v="4462" actId="6549"/>
        <pc:sldMkLst>
          <pc:docMk/>
          <pc:sldMk cId="4024180534" sldId="266"/>
        </pc:sldMkLst>
        <pc:spChg chg="mod">
          <ac:chgData name="Laura Durrans" userId="ecd84432-729e-47b3-bd07-2d4bf4fd177d" providerId="ADAL" clId="{71C9A2A6-E4C4-42D1-AEB0-EFDE0E899E91}" dt="2025-02-07T17:01:05.429" v="1209" actId="20577"/>
          <ac:spMkLst>
            <pc:docMk/>
            <pc:sldMk cId="4024180534" sldId="266"/>
            <ac:spMk id="3" creationId="{5A0FD9DA-2F4D-5B3A-109D-A2DDF454F9CB}"/>
          </ac:spMkLst>
        </pc:spChg>
        <pc:spChg chg="add mod">
          <ac:chgData name="Laura Durrans" userId="ecd84432-729e-47b3-bd07-2d4bf4fd177d" providerId="ADAL" clId="{71C9A2A6-E4C4-42D1-AEB0-EFDE0E899E91}" dt="2025-02-07T17:02:38.191" v="1301" actId="20577"/>
          <ac:spMkLst>
            <pc:docMk/>
            <pc:sldMk cId="4024180534" sldId="266"/>
            <ac:spMk id="4" creationId="{A261D26A-3DC0-6BFA-9407-EACFB3AB4611}"/>
          </ac:spMkLst>
        </pc:spChg>
        <pc:spChg chg="add del mod">
          <ac:chgData name="Laura Durrans" userId="ecd84432-729e-47b3-bd07-2d4bf4fd177d" providerId="ADAL" clId="{71C9A2A6-E4C4-42D1-AEB0-EFDE0E899E91}" dt="2025-02-07T16:41:39.921" v="279" actId="478"/>
          <ac:spMkLst>
            <pc:docMk/>
            <pc:sldMk cId="4024180534" sldId="266"/>
            <ac:spMk id="5" creationId="{802BC544-01BD-1681-70C3-B323641D8F52}"/>
          </ac:spMkLst>
        </pc:spChg>
        <pc:picChg chg="add mod">
          <ac:chgData name="Laura Durrans" userId="ecd84432-729e-47b3-bd07-2d4bf4fd177d" providerId="ADAL" clId="{71C9A2A6-E4C4-42D1-AEB0-EFDE0E899E91}" dt="2025-02-07T16:40:54.419" v="229" actId="1076"/>
          <ac:picMkLst>
            <pc:docMk/>
            <pc:sldMk cId="4024180534" sldId="266"/>
            <ac:picMk id="1026" creationId="{5F6ED3E1-4CDD-E332-9DBA-81E1E1B9329A}"/>
          </ac:picMkLst>
        </pc:picChg>
      </pc:sldChg>
      <pc:sldChg chg="modSp add mod ord modNotesTx">
        <pc:chgData name="Laura Durrans" userId="ecd84432-729e-47b3-bd07-2d4bf4fd177d" providerId="ADAL" clId="{71C9A2A6-E4C4-42D1-AEB0-EFDE0E899E91}" dt="2025-02-07T17:22:30.169" v="2993"/>
        <pc:sldMkLst>
          <pc:docMk/>
          <pc:sldMk cId="2350913366" sldId="267"/>
        </pc:sldMkLst>
        <pc:spChg chg="mod">
          <ac:chgData name="Laura Durrans" userId="ecd84432-729e-47b3-bd07-2d4bf4fd177d" providerId="ADAL" clId="{71C9A2A6-E4C4-42D1-AEB0-EFDE0E899E91}" dt="2025-02-07T16:54:10.753" v="818" actId="1076"/>
          <ac:spMkLst>
            <pc:docMk/>
            <pc:sldMk cId="2350913366" sldId="267"/>
            <ac:spMk id="3" creationId="{342C9BAA-5D20-6C22-714F-00B8535AC43D}"/>
          </ac:spMkLst>
        </pc:spChg>
        <pc:spChg chg="mod">
          <ac:chgData name="Laura Durrans" userId="ecd84432-729e-47b3-bd07-2d4bf4fd177d" providerId="ADAL" clId="{71C9A2A6-E4C4-42D1-AEB0-EFDE0E899E91}" dt="2025-02-07T17:22:30.169" v="2993"/>
          <ac:spMkLst>
            <pc:docMk/>
            <pc:sldMk cId="2350913366" sldId="267"/>
            <ac:spMk id="4" creationId="{1F34A883-458A-2A1F-4C7D-9E612AC4674D}"/>
          </ac:spMkLst>
        </pc:spChg>
        <pc:picChg chg="mod">
          <ac:chgData name="Laura Durrans" userId="ecd84432-729e-47b3-bd07-2d4bf4fd177d" providerId="ADAL" clId="{71C9A2A6-E4C4-42D1-AEB0-EFDE0E899E91}" dt="2025-02-07T16:53:31.964" v="786" actId="1076"/>
          <ac:picMkLst>
            <pc:docMk/>
            <pc:sldMk cId="2350913366" sldId="267"/>
            <ac:picMk id="1026" creationId="{AC481525-C30B-6791-A82A-59FED4B736C3}"/>
          </ac:picMkLst>
        </pc:picChg>
      </pc:sldChg>
      <pc:sldChg chg="addSp delSp modSp add mod modNotesTx">
        <pc:chgData name="Laura Durrans" userId="ecd84432-729e-47b3-bd07-2d4bf4fd177d" providerId="ADAL" clId="{71C9A2A6-E4C4-42D1-AEB0-EFDE0E899E91}" dt="2025-02-07T17:35:38.732" v="4336" actId="20577"/>
        <pc:sldMkLst>
          <pc:docMk/>
          <pc:sldMk cId="2308770791" sldId="268"/>
        </pc:sldMkLst>
        <pc:spChg chg="mod">
          <ac:chgData name="Laura Durrans" userId="ecd84432-729e-47b3-bd07-2d4bf4fd177d" providerId="ADAL" clId="{71C9A2A6-E4C4-42D1-AEB0-EFDE0E899E91}" dt="2025-02-07T17:23:14.733" v="2998" actId="1076"/>
          <ac:spMkLst>
            <pc:docMk/>
            <pc:sldMk cId="2308770791" sldId="268"/>
            <ac:spMk id="3" creationId="{74D1F41B-D78F-EBD0-7F26-014996ED5227}"/>
          </ac:spMkLst>
        </pc:spChg>
        <pc:spChg chg="del mod">
          <ac:chgData name="Laura Durrans" userId="ecd84432-729e-47b3-bd07-2d4bf4fd177d" providerId="ADAL" clId="{71C9A2A6-E4C4-42D1-AEB0-EFDE0E899E91}" dt="2025-02-07T17:23:16.048" v="3000"/>
          <ac:spMkLst>
            <pc:docMk/>
            <pc:sldMk cId="2308770791" sldId="268"/>
            <ac:spMk id="5" creationId="{CAFF564B-4AFD-F6C2-3AF6-3EF9EB00527D}"/>
          </ac:spMkLst>
        </pc:spChg>
        <pc:spChg chg="add mod">
          <ac:chgData name="Laura Durrans" userId="ecd84432-729e-47b3-bd07-2d4bf4fd177d" providerId="ADAL" clId="{71C9A2A6-E4C4-42D1-AEB0-EFDE0E899E91}" dt="2025-02-07T17:35:38.732" v="4336" actId="20577"/>
          <ac:spMkLst>
            <pc:docMk/>
            <pc:sldMk cId="2308770791" sldId="268"/>
            <ac:spMk id="10" creationId="{66E10BB5-1A96-78A4-4278-8BC75389715F}"/>
          </ac:spMkLst>
        </pc:spChg>
        <pc:spChg chg="add mod">
          <ac:chgData name="Laura Durrans" userId="ecd84432-729e-47b3-bd07-2d4bf4fd177d" providerId="ADAL" clId="{71C9A2A6-E4C4-42D1-AEB0-EFDE0E899E91}" dt="2025-02-07T17:35:13.433" v="4283" actId="20577"/>
          <ac:spMkLst>
            <pc:docMk/>
            <pc:sldMk cId="2308770791" sldId="268"/>
            <ac:spMk id="11" creationId="{45ECAD19-D1C4-CF8F-B4B4-17DB80D79923}"/>
          </ac:spMkLst>
        </pc:spChg>
        <pc:graphicFrameChg chg="del">
          <ac:chgData name="Laura Durrans" userId="ecd84432-729e-47b3-bd07-2d4bf4fd177d" providerId="ADAL" clId="{71C9A2A6-E4C4-42D1-AEB0-EFDE0E899E91}" dt="2025-02-07T17:22:56.441" v="2995" actId="478"/>
          <ac:graphicFrameMkLst>
            <pc:docMk/>
            <pc:sldMk cId="2308770791" sldId="268"/>
            <ac:graphicFrameMk id="4" creationId="{A14EE1EE-B654-1180-202B-EA38ACB9BC9D}"/>
          </ac:graphicFrameMkLst>
        </pc:graphicFrameChg>
        <pc:picChg chg="add mod modCrop">
          <ac:chgData name="Laura Durrans" userId="ecd84432-729e-47b3-bd07-2d4bf4fd177d" providerId="ADAL" clId="{71C9A2A6-E4C4-42D1-AEB0-EFDE0E899E91}" dt="2025-02-07T17:24:32.397" v="3011" actId="1076"/>
          <ac:picMkLst>
            <pc:docMk/>
            <pc:sldMk cId="2308770791" sldId="268"/>
            <ac:picMk id="8" creationId="{D7549BF0-B2E3-43C6-E719-1A82F221F4B6}"/>
          </ac:picMkLst>
        </pc:picChg>
        <pc:picChg chg="add mod modCrop">
          <ac:chgData name="Laura Durrans" userId="ecd84432-729e-47b3-bd07-2d4bf4fd177d" providerId="ADAL" clId="{71C9A2A6-E4C4-42D1-AEB0-EFDE0E899E91}" dt="2025-02-07T17:24:36.077" v="3012" actId="1076"/>
          <ac:picMkLst>
            <pc:docMk/>
            <pc:sldMk cId="2308770791" sldId="268"/>
            <ac:picMk id="9" creationId="{0F9551CD-9C1F-7763-1E0A-5B9D1C642B89}"/>
          </ac:picMkLst>
        </pc:picChg>
      </pc:sldChg>
    </pc:docChg>
  </pc:docChgLst>
  <pc:docChgLst>
    <pc:chgData name="Laura Durrans" userId="ecd84432-729e-47b3-bd07-2d4bf4fd177d" providerId="ADAL" clId="{CB096574-5C81-304F-A794-91FC010767A6}"/>
    <pc:docChg chg="custSel modSld">
      <pc:chgData name="Laura Durrans" userId="ecd84432-729e-47b3-bd07-2d4bf4fd177d" providerId="ADAL" clId="{CB096574-5C81-304F-A794-91FC010767A6}" dt="2025-03-04T14:15:11.485" v="255" actId="20577"/>
      <pc:docMkLst>
        <pc:docMk/>
      </pc:docMkLst>
      <pc:sldChg chg="modSp modAnim modNotesTx">
        <pc:chgData name="Laura Durrans" userId="ecd84432-729e-47b3-bd07-2d4bf4fd177d" providerId="ADAL" clId="{CB096574-5C81-304F-A794-91FC010767A6}" dt="2025-03-04T14:15:11.485" v="255" actId="20577"/>
        <pc:sldMkLst>
          <pc:docMk/>
          <pc:sldMk cId="1618880621" sldId="259"/>
        </pc:sldMkLst>
        <pc:spChg chg="mod">
          <ac:chgData name="Laura Durrans" userId="ecd84432-729e-47b3-bd07-2d4bf4fd177d" providerId="ADAL" clId="{CB096574-5C81-304F-A794-91FC010767A6}" dt="2025-03-04T14:15:11.485" v="255" actId="20577"/>
          <ac:spMkLst>
            <pc:docMk/>
            <pc:sldMk cId="1618880621" sldId="259"/>
            <ac:spMk id="3" creationId="{A1D8A401-2315-5729-311A-13567B31F7D6}"/>
          </ac:spMkLst>
        </pc:spChg>
      </pc:sldChg>
      <pc:sldChg chg="modSp mod modAnim">
        <pc:chgData name="Laura Durrans" userId="ecd84432-729e-47b3-bd07-2d4bf4fd177d" providerId="ADAL" clId="{CB096574-5C81-304F-A794-91FC010767A6}" dt="2025-03-04T09:37:49.895" v="108" actId="20577"/>
        <pc:sldMkLst>
          <pc:docMk/>
          <pc:sldMk cId="3289421130" sldId="261"/>
        </pc:sldMkLst>
        <pc:spChg chg="mod">
          <ac:chgData name="Laura Durrans" userId="ecd84432-729e-47b3-bd07-2d4bf4fd177d" providerId="ADAL" clId="{CB096574-5C81-304F-A794-91FC010767A6}" dt="2025-03-04T09:37:49.895" v="108" actId="20577"/>
          <ac:spMkLst>
            <pc:docMk/>
            <pc:sldMk cId="3289421130" sldId="261"/>
            <ac:spMk id="3" creationId="{A1D8A401-2315-5729-311A-13567B31F7D6}"/>
          </ac:spMkLst>
        </pc:spChg>
      </pc:sldChg>
      <pc:sldChg chg="modNotesTx">
        <pc:chgData name="Laura Durrans" userId="ecd84432-729e-47b3-bd07-2d4bf4fd177d" providerId="ADAL" clId="{CB096574-5C81-304F-A794-91FC010767A6}" dt="2025-03-04T09:36:41.599" v="87" actId="20577"/>
        <pc:sldMkLst>
          <pc:docMk/>
          <pc:sldMk cId="2350913366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23FC9-4228-4B74-AA24-143A94C9F9E0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95B34-0170-49DD-9C4E-2229274148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3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Welcome – introduce members of the team present. Breaking down into 4 sections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95B34-0170-49DD-9C4E-22292741487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275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Media consent on behalf of whole group – no names used, but footage is and no guarantees. – see examples shared – SP how we share these</a:t>
            </a:r>
          </a:p>
          <a:p>
            <a:r>
              <a:rPr lang="en-GB" dirty="0"/>
              <a:t>Accurate numbers are vital!! Do not bring more than you’ve specified – if you need more, ask! – if you’ve got less, let us know – we may be able to accommodate another school from waiting list. </a:t>
            </a:r>
          </a:p>
          <a:p>
            <a:r>
              <a:rPr lang="en-GB" dirty="0"/>
              <a:t>Song choice – first come, first served – if you submit a song that another school on same day has chosen, we will contact you straight away to make a second choice. With so many schools will do need to limit song length – this is to avoid having to group schools together which we’d like to avoid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Video – change this year – note different deadline date!!</a:t>
            </a:r>
          </a:p>
          <a:p>
            <a:r>
              <a:rPr lang="en-GB" dirty="0"/>
              <a:t>Banner parade….size suggestions  - straight after first big song. Have 2 pupils ready (choose BEFORE the day!)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We will also try to visit you before the day &amp; see you in rehearsal etc, here for support  - sign up to our forum</a:t>
            </a:r>
          </a:p>
          <a:p>
            <a:r>
              <a:rPr lang="en-GB" dirty="0"/>
              <a:t>We will also send details out about the staging set up – especially for individual songs….mic placement, choir positioning for rehearsals etc too (so don’t have to make big changes to choir positions on the day….wide and narrow)</a:t>
            </a:r>
          </a:p>
          <a:p>
            <a:r>
              <a:rPr lang="en-GB" dirty="0"/>
              <a:t>Letters and templates (editable) will provide info on ticket sales, dismissal points, how to purchase a souvenir programme, timings etc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95B34-0170-49DD-9C4E-2229274148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802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58C7D-6345-26A0-3E2D-95296BF74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C91C5-6757-42ED-60FA-3931383BD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3A987B-C5D1-0117-98FF-DDA65AED2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Link for last years’ as examples….? Do not share these videos (</a:t>
            </a:r>
            <a:r>
              <a:rPr lang="en-GB" dirty="0" err="1"/>
              <a:t>esp</a:t>
            </a:r>
            <a:r>
              <a:rPr lang="en-GB" dirty="0"/>
              <a:t> those of other schools)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FAE6F-5952-6B48-79B5-E7626C1F3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95B34-0170-49DD-9C4E-2229274148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121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Some tips – also a document will be shared with further info.</a:t>
            </a:r>
          </a:p>
          <a:p>
            <a:r>
              <a:rPr lang="en-GB" dirty="0"/>
              <a:t>Snippets</a:t>
            </a:r>
            <a:r>
              <a:rPr lang="en-GB"/>
              <a:t>/short </a:t>
            </a:r>
            <a:r>
              <a:rPr lang="en-GB" dirty="0"/>
              <a:t>bits of film – plenty of footage for us to edit from.</a:t>
            </a:r>
          </a:p>
          <a:p>
            <a:r>
              <a:rPr lang="en-GB" dirty="0"/>
              <a:t>Consult on diff methods to share – </a:t>
            </a:r>
            <a:r>
              <a:rPr lang="en-GB" dirty="0" err="1"/>
              <a:t>wetransfer</a:t>
            </a:r>
            <a:r>
              <a:rPr lang="en-GB" dirty="0"/>
              <a:t>, </a:t>
            </a:r>
            <a:r>
              <a:rPr lang="en-GB" dirty="0" err="1"/>
              <a:t>dropbox</a:t>
            </a:r>
            <a:r>
              <a:rPr lang="en-GB" dirty="0"/>
              <a:t>, we visit with </a:t>
            </a:r>
            <a:r>
              <a:rPr lang="en-GB" dirty="0" err="1"/>
              <a:t>uSB</a:t>
            </a:r>
            <a:r>
              <a:rPr lang="en-GB" dirty="0"/>
              <a:t> drive….??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95B34-0170-49DD-9C4E-22292741487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168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will be in touch soon with details of groupings </a:t>
            </a:r>
          </a:p>
          <a:p>
            <a:r>
              <a:rPr lang="en-GB" dirty="0"/>
              <a:t>Sound checks may not include full song….time pending, its to get the sound and balance right</a:t>
            </a:r>
          </a:p>
          <a:p>
            <a:r>
              <a:rPr lang="en-GB" dirty="0"/>
              <a:t>Stage MUST be cleared for tea break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95B34-0170-49DD-9C4E-2229274148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074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480CB-5975-056B-B1D1-407563B28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B4169B-8D1E-58C6-6424-991952907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9D1ED9-D78A-BCA4-2E3F-7B690B0E2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“do’s and </a:t>
            </a:r>
            <a:r>
              <a:rPr lang="en-GB" dirty="0" err="1"/>
              <a:t>don’t’s</a:t>
            </a:r>
            <a:r>
              <a:rPr lang="en-GB" dirty="0"/>
              <a:t>”….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628E9-F8A3-5D2A-97A9-8BC2245BB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95B34-0170-49DD-9C4E-22292741487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593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PLEASE only learn from the tracks we send out – these will also be with actions/videos on our </a:t>
            </a:r>
            <a:r>
              <a:rPr lang="en-GB" dirty="0" err="1"/>
              <a:t>youtube</a:t>
            </a:r>
            <a:r>
              <a:rPr lang="en-GB" dirty="0"/>
              <a:t> channel </a:t>
            </a:r>
          </a:p>
          <a:p>
            <a:r>
              <a:rPr lang="en-GB" dirty="0"/>
              <a:t>PLUS School song choices – school support may involve some schools joining together in a biggish song – we can support this and give you options etc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695B34-0170-49DD-9C4E-22292741487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470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85BCF-C8B2-A032-D6EA-7853FBFA4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3A9474-FB78-FC8A-0F38-D02BF6827B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84FF5-12AD-E4ED-B509-547C287FE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D8DA2-7D9B-99EE-83B4-EA4F4356E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C1EDA-8222-DF93-0107-9286C1686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296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0F916-0D4D-E281-142E-3401CD92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860DF-E913-289E-BC83-FA5043F0E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6958D-5A6D-89FE-E092-056B3CF6D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DFF85-D08A-5EC5-E7C8-3BF3B90A7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02464-887A-26A0-92E9-C56A4293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90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1931C-6825-3EC6-8A70-00F1FD922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004FB-69EB-55EF-E259-425C3809D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2F4EE-5B1C-A48F-4767-1A2C76E95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462AB-1424-F222-3F79-320452E10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8C290-FA65-C07B-392C-F50294072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517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5AA82-38A0-0968-956C-58792BDD5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B712D-A59A-826A-1B9D-10338D729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162BB9-1A74-8DFC-F396-A3945E1AC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F0546C-DB89-3AE8-BAA5-22D782170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F28E0-8F36-29E6-1FB8-2A58D2D8D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6A03FA-47B5-8CBD-6624-22966AAD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48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86265-4970-7D65-4BA0-D3ED6B8B0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8D7A4-ADF5-81A7-BA4B-A702E4170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1EB87-D446-8F5A-239C-12D2DF928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E5FB5D-9F49-FC6A-BA43-C394D97A90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0814D1-80FA-86CE-FF77-257BD749E5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9BA681-BBDC-7109-13BD-65FF99BF5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787478-3068-FC78-C711-1699A5A83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46877F-1F1F-13E3-9A78-81D7A4680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09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04548-094A-203C-ED11-87459FBA2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E45438-A164-9B0A-D5B2-03F75704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2A405E-8B6F-041B-37D9-14B8BDB71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5C427-23B4-7A96-A8EC-0E55D2187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590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84C93C-A545-1560-D29F-305199B8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14C3E9-27A8-1596-D9B1-1F9387B55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252F6-9DC6-BF26-F477-BE991A8FD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766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7BBBF-4D0B-4F7B-D40D-761D93D82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E850D-30FB-1E57-B49D-70566A1A5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F9C32-E0F6-09F3-3E09-E6B44F315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7C9D14-6786-DC58-3866-63963AD5C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2C888C-121D-662C-B521-6B5BC00EA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3834D-C03C-8160-25CE-25F7CA71A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03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AA452-685E-5B32-59CF-DD35A9C47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23C61E-975C-C68E-1F03-EF7A6AE3E6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3DC85-7F48-A964-944D-3FE0B27A1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CA2E1-53E4-19C2-E219-DAC063A92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7C4C94-C0E7-D602-37AC-1EC0F63C4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2EB9C-9BE4-F8B1-2091-D15D999C9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283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6A559-D92F-3B27-54CB-283A147B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257E9-8E69-82E2-1953-065112518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E68CA-EDE1-7509-52EA-3E828E1BC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DE83C-F05B-63E3-DA98-41A145E1C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BD996-A78E-D0BA-B58E-D2594763F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46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A27D38-D9B0-48F4-1B2F-7FA270DA11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DDEA3-F3A3-A5CC-A18C-91A494B654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C06AF-9F76-F53C-0E5C-18C0060FE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86837-2B49-9B0B-B8F0-C18F748A7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0D999-BE77-CEB1-867D-209C3F6C2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151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D50464-8BF2-0C9D-62D5-A7AC8E79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E2164-F624-C338-5B07-F9388A9C5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9AC11-D0ED-E67C-BF5A-A7F2A275C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F0F8A-A3EF-443E-8C6C-663317B3FE88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B7B54-13C8-5968-0CDD-A228FE8730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66753-EBA6-F1EA-94A1-4FAE6670E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B6465-E85B-44E7-9B14-3442E66668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77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calderdalemusic.co.uk/events/voices-together/" TargetMode="External"/><Relationship Id="rId4" Type="http://schemas.openxmlformats.org/officeDocument/2006/relationships/hyperlink" Target="https://www.calderdalemusic.co.uk/community/voices-together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vimeo.com/user/1400104/folder/21230280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abay.com/en/sign-check-tick-yes-cross-accept-145561/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voicestogether@calderdalemusic.co.u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laura.durrans@calderdalemusic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9106C-03A6-5C68-DA59-ADCC4679A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3839"/>
            <a:ext cx="9144000" cy="1310322"/>
          </a:xfrm>
        </p:spPr>
        <p:txBody>
          <a:bodyPr/>
          <a:lstStyle/>
          <a:p>
            <a:r>
              <a:rPr lang="en-GB" dirty="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VOICEStogether</a:t>
            </a:r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dirty="0">
                <a:solidFill>
                  <a:srgbClr val="00A3E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2025</a:t>
            </a:r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78152E3-031A-DFC9-0053-B296D648A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04" y="213679"/>
            <a:ext cx="2941583" cy="13103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558A37-AA0E-559F-EAA0-EAC8A0B52551}"/>
              </a:ext>
            </a:extLst>
          </p:cNvPr>
          <p:cNvSpPr txBox="1"/>
          <p:nvPr/>
        </p:nvSpPr>
        <p:spPr>
          <a:xfrm>
            <a:off x="3733800" y="4973782"/>
            <a:ext cx="472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0065B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“together in song”</a:t>
            </a:r>
          </a:p>
        </p:txBody>
      </p:sp>
    </p:spTree>
    <p:extLst>
      <p:ext uri="{BB962C8B-B14F-4D97-AF65-F5344CB8AC3E}">
        <p14:creationId xmlns:p14="http://schemas.microsoft.com/office/powerpoint/2010/main" val="169719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58A5467A-3BEB-104A-7175-1085C006B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5410">
            <a:off x="354811" y="4606270"/>
            <a:ext cx="1225454" cy="24402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D8A401-2315-5729-311A-13567B31F7D6}"/>
              </a:ext>
            </a:extLst>
          </p:cNvPr>
          <p:cNvSpPr txBox="1"/>
          <p:nvPr/>
        </p:nvSpPr>
        <p:spPr>
          <a:xfrm>
            <a:off x="4696657" y="1404452"/>
            <a:ext cx="4876800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Poppins"/>
                <a:cs typeface="Poppins"/>
              </a:rPr>
              <a:t>Before the day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Poppins"/>
                <a:cs typeface="Poppins"/>
              </a:rPr>
              <a:t>On the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Poppins"/>
              <a:cs typeface="Poppi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Poppins"/>
                <a:cs typeface="Poppins"/>
              </a:rPr>
              <a:t>Big Songs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/>
              </a:solidFill>
              <a:latin typeface="Poppins"/>
              <a:cs typeface="Poppi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  <a:latin typeface="Poppins"/>
                <a:cs typeface="Poppins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6801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58A5467A-3BEB-104A-7175-1085C006B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4666">
            <a:off x="522196" y="-38972"/>
            <a:ext cx="1207454" cy="24169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D8A401-2315-5729-311A-13567B31F7D6}"/>
              </a:ext>
            </a:extLst>
          </p:cNvPr>
          <p:cNvSpPr txBox="1"/>
          <p:nvPr/>
        </p:nvSpPr>
        <p:spPr>
          <a:xfrm>
            <a:off x="416096" y="1428534"/>
            <a:ext cx="1135980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Before the day</a:t>
            </a:r>
          </a:p>
          <a:p>
            <a:pPr algn="ctr"/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Media consent - Choir photo - Final choir numbers - Your song choice</a:t>
            </a:r>
          </a:p>
          <a:p>
            <a:pPr algn="ctr"/>
            <a:r>
              <a:rPr lang="en-GB" sz="24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(by April 4</a:t>
            </a:r>
            <a:r>
              <a:rPr lang="en-GB" sz="2400" baseline="300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</a:t>
            </a:r>
            <a:r>
              <a:rPr lang="en-GB" sz="24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via website)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70C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Intro Video  </a:t>
            </a:r>
          </a:p>
          <a:p>
            <a:pPr algn="ctr"/>
            <a:r>
              <a:rPr lang="en-GB" sz="2400" dirty="0">
                <a:solidFill>
                  <a:srgbClr val="0070C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(*2nd May) </a:t>
            </a:r>
          </a:p>
          <a:p>
            <a:pPr algn="ctr"/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Banner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Forum for support </a:t>
            </a: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  <a:hlinkClick r:id="rId4"/>
              </a:rPr>
              <a:t>https://www.calderdalemusic.co.uk/community/voices-together/</a:t>
            </a:r>
            <a:r>
              <a:rPr lang="en-GB" sz="1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Letters and templates for parents </a:t>
            </a:r>
            <a:r>
              <a:rPr lang="en-GB" u="sng" dirty="0">
                <a:hlinkClick r:id="rId5"/>
              </a:rPr>
              <a:t>https://www.calderdalemusic.co.uk/events/voices-together/</a:t>
            </a:r>
            <a:r>
              <a:rPr lang="en-GB" dirty="0"/>
              <a:t>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88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E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BD23C6-A23F-5D00-521C-5E2EC1645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A906E7A8-E876-AAFE-7CDE-A23C147C5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4666">
            <a:off x="522196" y="-38972"/>
            <a:ext cx="1207454" cy="24169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2C9BAA-5D20-6C22-714F-00B8535AC43D}"/>
              </a:ext>
            </a:extLst>
          </p:cNvPr>
          <p:cNvSpPr txBox="1"/>
          <p:nvPr/>
        </p:nvSpPr>
        <p:spPr>
          <a:xfrm>
            <a:off x="1509486" y="391738"/>
            <a:ext cx="91730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Video Content</a:t>
            </a:r>
          </a:p>
          <a:p>
            <a:pPr algn="ctr"/>
            <a:r>
              <a:rPr lang="en-GB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(by 2</a:t>
            </a:r>
            <a:r>
              <a:rPr lang="en-GB" sz="2400" b="1" baseline="30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nd</a:t>
            </a:r>
            <a:r>
              <a:rPr lang="en-GB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May)</a:t>
            </a:r>
          </a:p>
          <a:p>
            <a:pPr algn="ctr"/>
            <a:endParaRPr lang="en-GB" sz="24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4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26" name="Picture 2" descr="Send in a video review for ARCHENEMY or SAVE YOURSELVES ...">
            <a:extLst>
              <a:ext uri="{FF2B5EF4-FFF2-40B4-BE49-F238E27FC236}">
                <a16:creationId xmlns:a16="http://schemas.microsoft.com/office/drawing/2014/main" id="{AC481525-C30B-6791-A82A-59FED4B73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9014" y="179254"/>
            <a:ext cx="3064413" cy="198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34A883-458A-2A1F-4C7D-9E612AC4674D}"/>
              </a:ext>
            </a:extLst>
          </p:cNvPr>
          <p:cNvSpPr txBox="1"/>
          <p:nvPr/>
        </p:nvSpPr>
        <p:spPr>
          <a:xfrm>
            <a:off x="2518679" y="1130401"/>
            <a:ext cx="884429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Who you 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Where you are located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Choir rehearsal &amp; choir singing – doesn’t need to be full song and please avoid the Big Songs or your individual song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“B-roll” – gives context </a:t>
            </a:r>
            <a:r>
              <a:rPr lang="en-GB" dirty="0" err="1">
                <a:solidFill>
                  <a:schemeClr val="bg1"/>
                </a:solidFill>
              </a:rPr>
              <a:t>eg</a:t>
            </a:r>
            <a:r>
              <a:rPr lang="en-GB" dirty="0">
                <a:solidFill>
                  <a:schemeClr val="bg1"/>
                </a:solidFill>
              </a:rPr>
              <a:t> choir walking in, out, playing, laughing, dancing etc perhaps in different locations around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Different angles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Pupil (and teacher!) interviews (with full sentences)  -”piece to camera”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 </a:t>
            </a:r>
            <a:r>
              <a:rPr lang="en-GB" b="0" i="0" dirty="0">
                <a:effectLst/>
                <a:latin typeface="Segoe UI" panose="020B0502040204020203" pitchFamily="34" charset="0"/>
                <a:hlinkClick r:id="rId5" tooltip="https://vimeo.com/user/1400104/folder/21230280"/>
              </a:rPr>
              <a:t>https://vimeo.com/user/1400104/folder/21230280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13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E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608760-B5FC-19B8-12CD-F1260110A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8DDC0028-4371-28FE-D8F5-EC27673A2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4666">
            <a:off x="522196" y="-38972"/>
            <a:ext cx="1207454" cy="24169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0FD9DA-2F4D-5B3A-109D-A2DDF454F9CB}"/>
              </a:ext>
            </a:extLst>
          </p:cNvPr>
          <p:cNvSpPr txBox="1"/>
          <p:nvPr/>
        </p:nvSpPr>
        <p:spPr>
          <a:xfrm>
            <a:off x="1509486" y="391738"/>
            <a:ext cx="91730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Video Tips</a:t>
            </a:r>
          </a:p>
          <a:p>
            <a:pPr algn="ctr"/>
            <a:r>
              <a:rPr lang="en-GB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(by 2</a:t>
            </a:r>
            <a:r>
              <a:rPr lang="en-GB" sz="2400" b="1" baseline="30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nd</a:t>
            </a:r>
            <a:r>
              <a:rPr lang="en-GB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May)</a:t>
            </a:r>
          </a:p>
          <a:p>
            <a:pPr algn="ctr"/>
            <a:endParaRPr lang="en-GB" sz="24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4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026" name="Picture 2" descr="Send in a video review for ARCHENEMY or SAVE YOURSELVES ...">
            <a:extLst>
              <a:ext uri="{FF2B5EF4-FFF2-40B4-BE49-F238E27FC236}">
                <a16:creationId xmlns:a16="http://schemas.microsoft.com/office/drawing/2014/main" id="{5F6ED3E1-4CDD-E332-9DBA-81E1E1B93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184" y="1525410"/>
            <a:ext cx="3064413" cy="1980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61D26A-3DC0-6BFA-9407-EACFB3AB4611}"/>
              </a:ext>
            </a:extLst>
          </p:cNvPr>
          <p:cNvSpPr txBox="1"/>
          <p:nvPr/>
        </p:nvSpPr>
        <p:spPr>
          <a:xfrm>
            <a:off x="2045034" y="1525410"/>
            <a:ext cx="884429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Device? </a:t>
            </a:r>
            <a:r>
              <a:rPr lang="en-GB" dirty="0" err="1">
                <a:solidFill>
                  <a:schemeClr val="bg1"/>
                </a:solidFill>
              </a:rPr>
              <a:t>Ipad</a:t>
            </a:r>
            <a:r>
              <a:rPr lang="en-GB" dirty="0">
                <a:solidFill>
                  <a:schemeClr val="bg1"/>
                </a:solidFill>
              </a:rPr>
              <a:t>, good quality camera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Film in landscape (sideways) NOT portrait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Best quality available (check settings)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Keep it steady!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Sound quality – for interviews, at maximum arms length from device in a quiet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Use the front camera (not selfie mode!)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Don’t use zoom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Doesn’t have to be “perfect” takes – keep rolling and we’ll edit!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Be creative &amp; have fun!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Send it to us…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180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58A5467A-3BEB-104A-7175-1085C006B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4507">
            <a:off x="353297" y="-132732"/>
            <a:ext cx="1066678" cy="21351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D8A401-2315-5729-311A-13567B31F7D6}"/>
              </a:ext>
            </a:extLst>
          </p:cNvPr>
          <p:cNvSpPr txBox="1"/>
          <p:nvPr/>
        </p:nvSpPr>
        <p:spPr>
          <a:xfrm>
            <a:off x="2272350" y="278070"/>
            <a:ext cx="85634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the day</a:t>
            </a:r>
          </a:p>
          <a:p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0EC947-E4D2-8986-A07E-5A0980AB3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383360"/>
              </p:ext>
            </p:extLst>
          </p:nvPr>
        </p:nvGraphicFramePr>
        <p:xfrm>
          <a:off x="1990185" y="1170622"/>
          <a:ext cx="9127758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6653">
                  <a:extLst>
                    <a:ext uri="{9D8B030D-6E8A-4147-A177-3AD203B41FA5}">
                      <a16:colId xmlns:a16="http://schemas.microsoft.com/office/drawing/2014/main" val="465341007"/>
                    </a:ext>
                  </a:extLst>
                </a:gridCol>
                <a:gridCol w="3374011">
                  <a:extLst>
                    <a:ext uri="{9D8B030D-6E8A-4147-A177-3AD203B41FA5}">
                      <a16:colId xmlns:a16="http://schemas.microsoft.com/office/drawing/2014/main" val="3912239811"/>
                    </a:ext>
                  </a:extLst>
                </a:gridCol>
                <a:gridCol w="334008">
                  <a:extLst>
                    <a:ext uri="{9D8B030D-6E8A-4147-A177-3AD203B41FA5}">
                      <a16:colId xmlns:a16="http://schemas.microsoft.com/office/drawing/2014/main" val="3725445833"/>
                    </a:ext>
                  </a:extLst>
                </a:gridCol>
                <a:gridCol w="3643086">
                  <a:extLst>
                    <a:ext uri="{9D8B030D-6E8A-4147-A177-3AD203B41FA5}">
                      <a16:colId xmlns:a16="http://schemas.microsoft.com/office/drawing/2014/main" val="809587024"/>
                    </a:ext>
                  </a:extLst>
                </a:gridCol>
              </a:tblGrid>
              <a:tr h="393056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Time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Group 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Group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Group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152279"/>
                  </a:ext>
                </a:extLst>
              </a:tr>
              <a:tr h="393056">
                <a:tc>
                  <a:txBody>
                    <a:bodyPr/>
                    <a:lstStyle/>
                    <a:p>
                      <a:r>
                        <a:rPr lang="en-GB" sz="2000" dirty="0"/>
                        <a:t>12.45-1.15pm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000" dirty="0"/>
                        <a:t>Arrive at Victoria Theatre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536644"/>
                  </a:ext>
                </a:extLst>
              </a:tr>
              <a:tr h="687849">
                <a:tc>
                  <a:txBody>
                    <a:bodyPr/>
                    <a:lstStyle/>
                    <a:p>
                      <a:r>
                        <a:rPr lang="en-GB" sz="2000" dirty="0"/>
                        <a:t>1.15-2.30pm</a:t>
                      </a:r>
                    </a:p>
                    <a:p>
                      <a:endParaRPr lang="en-GB" sz="20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en-GB" sz="2000" dirty="0"/>
                        <a:t>Individual school rehearsals/sound check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229646"/>
                  </a:ext>
                </a:extLst>
              </a:tr>
              <a:tr h="393056">
                <a:tc>
                  <a:txBody>
                    <a:bodyPr/>
                    <a:lstStyle/>
                    <a:p>
                      <a:r>
                        <a:rPr lang="en-GB" sz="2000" dirty="0"/>
                        <a:t>1.45-2.15pm</a:t>
                      </a: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r>
                        <a:rPr lang="en-GB" sz="2000" dirty="0"/>
                        <a:t>Arrive at Victoria Theatre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Arrive at Victoria Theatre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126756"/>
                  </a:ext>
                </a:extLst>
              </a:tr>
              <a:tr h="393056">
                <a:tc>
                  <a:txBody>
                    <a:bodyPr/>
                    <a:lstStyle/>
                    <a:p>
                      <a:r>
                        <a:rPr lang="en-GB" sz="2000" dirty="0"/>
                        <a:t>2.30-3.30pm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BIG SONG REHEARSAL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BIG SONG REHEARSAL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843625"/>
                  </a:ext>
                </a:extLst>
              </a:tr>
              <a:tr h="687849">
                <a:tc>
                  <a:txBody>
                    <a:bodyPr/>
                    <a:lstStyle/>
                    <a:p>
                      <a:r>
                        <a:rPr lang="en-GB" sz="2000" dirty="0"/>
                        <a:t>3.30-5pm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Individual school rehearsals/sound check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836817"/>
                  </a:ext>
                </a:extLst>
              </a:tr>
              <a:tr h="393056">
                <a:tc>
                  <a:txBody>
                    <a:bodyPr/>
                    <a:lstStyle/>
                    <a:p>
                      <a:r>
                        <a:rPr lang="en-GB" sz="2000" dirty="0"/>
                        <a:t>5-6pm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Stage cleared: Break/Tea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79148"/>
                  </a:ext>
                </a:extLst>
              </a:tr>
              <a:tr h="393056">
                <a:tc>
                  <a:txBody>
                    <a:bodyPr/>
                    <a:lstStyle/>
                    <a:p>
                      <a:r>
                        <a:rPr lang="en-GB" sz="2000" dirty="0"/>
                        <a:t>6-6.15pm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Take your seats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611346"/>
                  </a:ext>
                </a:extLst>
              </a:tr>
              <a:tr h="393056">
                <a:tc>
                  <a:txBody>
                    <a:bodyPr/>
                    <a:lstStyle/>
                    <a:p>
                      <a:r>
                        <a:rPr lang="en-GB" sz="2000" dirty="0"/>
                        <a:t>6.30-8.30pm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Concert (with Interval)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20083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1C751DD-2C47-F200-C61B-74E5317DD3DC}"/>
              </a:ext>
            </a:extLst>
          </p:cNvPr>
          <p:cNvSpPr txBox="1"/>
          <p:nvPr/>
        </p:nvSpPr>
        <p:spPr>
          <a:xfrm>
            <a:off x="2284155" y="5834464"/>
            <a:ext cx="6226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Break time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After the concert - dismissal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A4B76614-410B-6118-5A27-D6A4AFB17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6336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106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E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13D4EC-1579-F8F1-9FF9-AC4594115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AF9BFB1D-A2D0-00E5-53CD-F1C75D00D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4507">
            <a:off x="353297" y="-132732"/>
            <a:ext cx="1066678" cy="21351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D1F41B-D78F-EBD0-7F26-014996ED5227}"/>
              </a:ext>
            </a:extLst>
          </p:cNvPr>
          <p:cNvSpPr txBox="1"/>
          <p:nvPr/>
        </p:nvSpPr>
        <p:spPr>
          <a:xfrm>
            <a:off x="1814286" y="248673"/>
            <a:ext cx="856342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the day</a:t>
            </a:r>
          </a:p>
          <a:p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E7C0984-B0A7-B0EB-D9EB-E4C01987F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6336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A red and black rectangles&#10;&#10;AI-generated content may be incorrect.">
            <a:extLst>
              <a:ext uri="{FF2B5EF4-FFF2-40B4-BE49-F238E27FC236}">
                <a16:creationId xmlns:a16="http://schemas.microsoft.com/office/drawing/2014/main" id="{D7549BF0-B2E3-43C6-E719-1A82F221F4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57818"/>
          <a:stretch/>
        </p:blipFill>
        <p:spPr>
          <a:xfrm>
            <a:off x="3200400" y="914400"/>
            <a:ext cx="1643305" cy="1947863"/>
          </a:xfrm>
          <a:prstGeom prst="rect">
            <a:avLst/>
          </a:prstGeom>
        </p:spPr>
      </p:pic>
      <p:pic>
        <p:nvPicPr>
          <p:cNvPr id="9" name="Picture 8" descr="A red and black rectangles&#10;&#10;AI-generated content may be incorrect.">
            <a:extLst>
              <a:ext uri="{FF2B5EF4-FFF2-40B4-BE49-F238E27FC236}">
                <a16:creationId xmlns:a16="http://schemas.microsoft.com/office/drawing/2014/main" id="{0F9551CD-9C1F-7763-1E0A-5B9D1C642B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63918"/>
          <a:stretch/>
        </p:blipFill>
        <p:spPr>
          <a:xfrm>
            <a:off x="8593567" y="913513"/>
            <a:ext cx="1405666" cy="19478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E10BB5-1A96-78A4-4278-8BC75389715F}"/>
              </a:ext>
            </a:extLst>
          </p:cNvPr>
          <p:cNvSpPr txBox="1"/>
          <p:nvPr/>
        </p:nvSpPr>
        <p:spPr>
          <a:xfrm>
            <a:off x="2588217" y="2861376"/>
            <a:ext cx="31979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Bring water bottles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Bring a “disposable” tea (if staying at the theatre)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Learn and join in with actions/signing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Smile and have a great time!!</a:t>
            </a:r>
          </a:p>
          <a:p>
            <a:pPr marL="285750" indent="-285750">
              <a:buFontTx/>
              <a:buChar char="-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ECAD19-D1C4-CF8F-B4B4-17DB80D79923}"/>
              </a:ext>
            </a:extLst>
          </p:cNvPr>
          <p:cNvSpPr txBox="1"/>
          <p:nvPr/>
        </p:nvSpPr>
        <p:spPr>
          <a:xfrm>
            <a:off x="8064946" y="2861376"/>
            <a:ext cx="29977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No rucksacks/ school bags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No items to be left at side of stage (in the wings) – we will provide space for you to leave any belongings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Don’t drop items on choir risers 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chemeClr val="bg1"/>
                </a:solidFill>
              </a:rPr>
              <a:t>No pupils to go backstage</a:t>
            </a:r>
          </a:p>
        </p:txBody>
      </p:sp>
    </p:spTree>
    <p:extLst>
      <p:ext uri="{BB962C8B-B14F-4D97-AF65-F5344CB8AC3E}">
        <p14:creationId xmlns:p14="http://schemas.microsoft.com/office/powerpoint/2010/main" val="2308770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58A5467A-3BEB-104A-7175-1085C006B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6694">
            <a:off x="443554" y="-219681"/>
            <a:ext cx="1471870" cy="29462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D8A401-2315-5729-311A-13567B31F7D6}"/>
              </a:ext>
            </a:extLst>
          </p:cNvPr>
          <p:cNvSpPr txBox="1"/>
          <p:nvPr/>
        </p:nvSpPr>
        <p:spPr>
          <a:xfrm>
            <a:off x="2652156" y="2083459"/>
            <a:ext cx="85634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Big Songs</a:t>
            </a:r>
          </a:p>
          <a:p>
            <a:pPr algn="ctr"/>
            <a:endParaRPr lang="en-GB" sz="28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Roar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Somewhere Only We Know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Lean on 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Wonder</a:t>
            </a:r>
          </a:p>
          <a:p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2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58A5467A-3BEB-104A-7175-1085C006B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3534">
            <a:off x="1146095" y="256879"/>
            <a:ext cx="2217491" cy="44387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D8A401-2315-5729-311A-13567B31F7D6}"/>
              </a:ext>
            </a:extLst>
          </p:cNvPr>
          <p:cNvSpPr txBox="1"/>
          <p:nvPr/>
        </p:nvSpPr>
        <p:spPr>
          <a:xfrm>
            <a:off x="5174343" y="2859613"/>
            <a:ext cx="184331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Q&amp;A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70576B-9A79-D3A3-D926-A66E1A1740A8}"/>
              </a:ext>
            </a:extLst>
          </p:cNvPr>
          <p:cNvSpPr txBox="1"/>
          <p:nvPr/>
        </p:nvSpPr>
        <p:spPr>
          <a:xfrm>
            <a:off x="3657600" y="5222351"/>
            <a:ext cx="56170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Contact:   </a:t>
            </a:r>
            <a:r>
              <a:rPr lang="en-GB" dirty="0">
                <a:solidFill>
                  <a:schemeClr val="bg1"/>
                </a:solidFill>
                <a:hlinkClick r:id="rId3"/>
              </a:rPr>
              <a:t>voicestogether@calderdalemusic.co.uk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	 </a:t>
            </a:r>
            <a:r>
              <a:rPr lang="en-GB" dirty="0">
                <a:solidFill>
                  <a:schemeClr val="bg1"/>
                </a:solidFill>
                <a:hlinkClick r:id="rId4"/>
              </a:rPr>
              <a:t>laura.durrans@calderdalemusic.co.uk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398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5526C1A6386641B65FDEA6038AF428" ma:contentTypeVersion="15" ma:contentTypeDescription="Create a new document." ma:contentTypeScope="" ma:versionID="47f41d45896fb8b95e5fb22e3025494c">
  <xsd:schema xmlns:xsd="http://www.w3.org/2001/XMLSchema" xmlns:xs="http://www.w3.org/2001/XMLSchema" xmlns:p="http://schemas.microsoft.com/office/2006/metadata/properties" xmlns:ns2="7c197eb6-6c21-4ce5-88f3-dec748e18985" xmlns:ns3="167a312b-2001-4969-812f-1bc73a970e03" targetNamespace="http://schemas.microsoft.com/office/2006/metadata/properties" ma:root="true" ma:fieldsID="252996458dfdeb6fb172fd024c4fa2bb" ns2:_="" ns3:_="">
    <xsd:import namespace="7c197eb6-6c21-4ce5-88f3-dec748e18985"/>
    <xsd:import namespace="167a312b-2001-4969-812f-1bc73a970e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197eb6-6c21-4ce5-88f3-dec748e189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3fd7d08-321b-4ebd-8854-40ce4c122e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7a312b-2001-4969-812f-1bc73a970e0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072f8ef2-e643-4da0-85ac-77c6164ba664}" ma:internalName="TaxCatchAll" ma:showField="CatchAllData" ma:web="167a312b-2001-4969-812f-1bc73a970e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67a312b-2001-4969-812f-1bc73a970e03" xsi:nil="true"/>
    <lcf76f155ced4ddcb4097134ff3c332f xmlns="7c197eb6-6c21-4ce5-88f3-dec748e1898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7F84171-75AE-4472-948E-D337526C55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197eb6-6c21-4ce5-88f3-dec748e18985"/>
    <ds:schemaRef ds:uri="167a312b-2001-4969-812f-1bc73a970e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C7C5EE-CEEF-4A88-B7EE-E861BF042D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F0FBD6-A91F-4B03-827A-BBA180018F61}">
  <ds:schemaRefs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167a312b-2001-4969-812f-1bc73a970e03"/>
    <ds:schemaRef ds:uri="7c197eb6-6c21-4ce5-88f3-dec748e18985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875</Words>
  <Application>Microsoft Macintosh PowerPoint</Application>
  <PresentationFormat>Widescreen</PresentationFormat>
  <Paragraphs>140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Poppins</vt:lpstr>
      <vt:lpstr>Segoe UI</vt:lpstr>
      <vt:lpstr>Office Theme</vt:lpstr>
      <vt:lpstr>VOICEStogether 2025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Voices Together 2024</dc:title>
  <dc:creator>Laura Durrans</dc:creator>
  <cp:lastModifiedBy>Laura Durrans</cp:lastModifiedBy>
  <cp:revision>2</cp:revision>
  <dcterms:created xsi:type="dcterms:W3CDTF">2024-01-19T14:20:07Z</dcterms:created>
  <dcterms:modified xsi:type="dcterms:W3CDTF">2025-03-04T14:15:20Z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0x010100F15526C1A6386641B65FDEA6038AF428</vt:lpwstr>
  </property>
  <property fmtid="{D5CDD505-2E9C-101B-9397-08002B2CF9AE}" pid="3" name="MediaServiceImageTags">
    <vt:lpwstr/>
  </property>
</Properties>
</file>